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psyfiles.ru/wp-content/uploads/d/b/e/dbe013e9c67363a872caaefcfe79ac8d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143931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</dc:creator>
  <cp:lastModifiedBy>Nata</cp:lastModifiedBy>
  <cp:revision>1</cp:revision>
  <dcterms:created xsi:type="dcterms:W3CDTF">2022-12-05T11:19:30Z</dcterms:created>
  <dcterms:modified xsi:type="dcterms:W3CDTF">2022-12-05T11:25:35Z</dcterms:modified>
</cp:coreProperties>
</file>