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2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05.12.2022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05.12.2022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05.12.2022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05.12.2022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05.12.2022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05.12.2022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05.12.2022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05.12.2022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05.12.2022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05.12.2022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05.12.2022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05.12.2022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 descr="https://s0.slide-share.ru/s_slide/03870908919da0f0659ef5b0fb5df5a5/960979fc-8546-4ef7-9300-2a45fa5b53d9.jpe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285728"/>
            <a:ext cx="8572560" cy="57864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 descr="https://s0.slide-share.ru/s_slide/9e89474b296e7a379a07928b063c3c04/f6599407-80ba-47d1-ad78-36df1af1e01d.jpe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285728"/>
            <a:ext cx="8429684" cy="60722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 descr="https://s0.slide-share.ru/s_slide/c47a4708af9d9ba5dbcaa74b89db118c/ac55311e-3b0c-4356-adbd-7162c95c29e1.jpe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357166"/>
            <a:ext cx="8501121" cy="61436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 descr="https://s0.slide-share.ru/s_slide/d6fd089f726f424aaa408f08ea26771a/9b024f6b-d1e5-4d8a-bbc3-1fea1297f973.jpe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357166"/>
            <a:ext cx="8572559" cy="60007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 descr="https://myslide.ru/documents_7/809a15e22347998ca4b0a66dc9139c3c/img6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9" y="357166"/>
            <a:ext cx="8429684" cy="60722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 descr="https://myslide.ru/documents_7/beacf1311a22ab34706081bffadd8fbd/img9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9" y="357166"/>
            <a:ext cx="8501122" cy="62151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1</TotalTime>
  <Words>0</Words>
  <PresentationFormat>Экран (4:3)</PresentationFormat>
  <Paragraphs>0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Аспект</vt:lpstr>
      <vt:lpstr>Слайд 1</vt:lpstr>
      <vt:lpstr>Слайд 2</vt:lpstr>
      <vt:lpstr>Слайд 3</vt:lpstr>
      <vt:lpstr>Слайд 4</vt:lpstr>
      <vt:lpstr>Слайд 5</vt:lpstr>
      <vt:lpstr>Слайд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Nata</dc:creator>
  <cp:lastModifiedBy>Nata</cp:lastModifiedBy>
  <cp:revision>2</cp:revision>
  <dcterms:created xsi:type="dcterms:W3CDTF">2022-12-05T10:48:29Z</dcterms:created>
  <dcterms:modified xsi:type="dcterms:W3CDTF">2022-12-05T11:00:26Z</dcterms:modified>
</cp:coreProperties>
</file>