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profit-success.ru/wp-content/uploads/5/2/7/5273cf2799de8f9ccb8064f857317c87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7" y="428604"/>
            <a:ext cx="8429684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myslide.ru/documents_4/14d12aff6c27093db392631b34f64573/img2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8643998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images.myshared.ru/5/406106/slide_9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3" y="428604"/>
            <a:ext cx="8143932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fsd.multiurok.ru/html/2022/01/15/s_61e299ac73ecb/img2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9" y="500042"/>
            <a:ext cx="8501122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s://mypresentation.ru/documents_6/5fdaa820fe7af3236814c59d4cd11ef7/img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3" y="500042"/>
            <a:ext cx="8286808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psy-files.ru/wp-content/uploads/a/1/f/a1ff1487e127a0edecc1a5b16e516eb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5" y="571480"/>
            <a:ext cx="8072494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0</Words>
  <PresentationFormat>Экран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Nata</dc:creator>
  <cp:lastModifiedBy>Nata</cp:lastModifiedBy>
  <cp:revision>1</cp:revision>
  <dcterms:created xsi:type="dcterms:W3CDTF">2022-12-05T10:24:08Z</dcterms:created>
  <dcterms:modified xsi:type="dcterms:W3CDTF">2022-12-05T10:30:12Z</dcterms:modified>
</cp:coreProperties>
</file>