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images.myshared.ru/7/823020/slide_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0042"/>
            <a:ext cx="8286807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cf2.ppt-online.org/files2/slide/q/qj4zupFfwIOYaNBPoDTQxCvMke81J0W2RL6AG3Kgib/slide-1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9" y="428604"/>
            <a:ext cx="8429684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cf2.ppt-online.org/files2/slide/4/4hA1HVvXJCsW6lwjEDp0NyoLGxdP3SMFe8fZrOKiT/slide-38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7" y="428604"/>
            <a:ext cx="8286808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i2.wp.com/fsd.kopilkaurokov.ru/uploads/user_file_5821d94d52fb1/img_user_file_5821d94d52fb1_15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9" y="357166"/>
            <a:ext cx="8429684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www.evkova.org/evkovaupload/job/184122/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9" y="428604"/>
            <a:ext cx="8358246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</TotalTime>
  <Words>0</Words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Nata</dc:creator>
  <cp:lastModifiedBy>Nata</cp:lastModifiedBy>
  <cp:revision>1</cp:revision>
  <dcterms:created xsi:type="dcterms:W3CDTF">2022-12-05T10:42:42Z</dcterms:created>
  <dcterms:modified xsi:type="dcterms:W3CDTF">2022-12-05T10:48:16Z</dcterms:modified>
</cp:coreProperties>
</file>