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01122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чем идет речь: о проступке, правонарушении или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преступлении?</a:t>
            </a: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3571900" cy="504351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 smtClean="0"/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Первокурсники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Саша, Витя и Игорь в выходной день собрались пойти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вечеринку. По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дороге они зашли в круглосуточный магазин и купили бутылку вина. В аллее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парка ребята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распили вино.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3929058" y="1600200"/>
            <a:ext cx="5072098" cy="50435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Как можно расценить их поведение?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(В данном примере имеют место 2 административных правонарушения)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 Административную ответственность за правонарушение несет продавец за продажу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обучающимся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(несовершеннолетним) спиртного,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2. Сами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за приобретение и распитие спиртного.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(Это административное правонарушение, предусмотренное статьей 20.20 части 1 Кодекса об административных правонарушениях Российской Федерации – «Распитие алкогольной продукции в общественных местах».)</a:t>
            </a:r>
          </a:p>
        </p:txBody>
      </p:sp>
      <p:pic>
        <p:nvPicPr>
          <p:cNvPr id="1029" name="Picture 5" descr="C:\Users\Любовь\Desktop\32e92380204064edc0030a50b66ba5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10" y="3326584"/>
            <a:ext cx="2433663" cy="3174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О чем идет речь: о проступке, правонарушении или преступлении?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за участие несовершеннолетних в несанкционированных митингах</dc:title>
  <dc:creator>Любовь</dc:creator>
  <cp:lastModifiedBy>Любовь</cp:lastModifiedBy>
  <cp:revision>27</cp:revision>
  <dcterms:created xsi:type="dcterms:W3CDTF">2021-05-14T05:08:56Z</dcterms:created>
  <dcterms:modified xsi:type="dcterms:W3CDTF">2021-05-14T09:31:29Z</dcterms:modified>
</cp:coreProperties>
</file>