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43998" cy="12144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чем идет речь: о проступке, правонарушении или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преступлении?</a:t>
            </a: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3571900" cy="504351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Второкурсники колледжа Игорь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Женя и Максим поджидали ребят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первокурсников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углом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колледжа, отбирали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 них деньги и говорили, что если они кому-нибудь расскажут, им не поздоровится.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Как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можно  классифицировать  действия  Саши,  Жени  и  Максима,  как проступок, правонарушение или преступление?</a:t>
            </a:r>
          </a:p>
          <a:p>
            <a:pPr>
              <a:buNone/>
            </a:pPr>
            <a:endParaRPr lang="ru-RU" sz="1400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3857620" y="1600200"/>
            <a:ext cx="5143536" cy="504351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Действия Саши, Жени и Максима действительно противозаконны. Они совершили вымогательство – преступление, предусмотренное ст. 163 Уголовного Кодекса Российской Федерации.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В«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Уголовном  Кодексе  Российской  Федерации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  описаны  все  виды преступлений, за которые предусмотрена уголовная ответственность.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Для привлечения к уголовной ответственности большое значение имеет возраст. Ни один ребёнок в возрасте младше 14 лет не может быть привлечён к уголовной ответственности и осуждён за совершение преступления. Закон полагает, что до 14 лет ребёнок ещё недостаточно ответственен за свои поступки.</a:t>
            </a:r>
          </a:p>
        </p:txBody>
      </p:sp>
      <p:pic>
        <p:nvPicPr>
          <p:cNvPr id="1029" name="Picture 5" descr="C:\Users\Любовь\Desktop\32e92380204064edc0030a50b66ba5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5" y="3857628"/>
            <a:ext cx="2026513" cy="26431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25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О чем идет речь: о проступке, правонарушении или преступлении?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Ответственность за участие несовершеннолетних в несанкционированных митингах</dc:title>
  <dc:creator>Любовь</dc:creator>
  <cp:lastModifiedBy>Любовь</cp:lastModifiedBy>
  <cp:revision>28</cp:revision>
  <dcterms:created xsi:type="dcterms:W3CDTF">2021-05-14T05:08:56Z</dcterms:created>
  <dcterms:modified xsi:type="dcterms:W3CDTF">2021-05-14T09:30:33Z</dcterms:modified>
</cp:coreProperties>
</file>